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1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7" roundtripDataSignature="AMtx7mhPOXpVM+/h8AIWixIK1gkNbEZu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7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d2a933ec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8d2a933ec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8d2a933ec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8d2a933ec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d2a933ec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8d2a933ec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d2f39a3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8d2f39a3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8d2f39a3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8d2f39a3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8d2f39a3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8d2f39a3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8d2f39a3f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8d2f39a3f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8d2f39a3f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8d2f39a3f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8d2f39a3f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8d2f39a3f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/>
          <p:nvPr>
            <p:ph idx="1" type="body"/>
          </p:nvPr>
        </p:nvSpPr>
        <p:spPr>
          <a:xfrm>
            <a:off x="685784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2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d114742c7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8d114742c7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d0443b09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8d0443b09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8d0443b0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8d0443b0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d0443b09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8d0443b09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d0443b096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8d0443b096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d114742c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d114742c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d114742c7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8d114742c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" type="body"/>
          </p:nvPr>
        </p:nvSpPr>
        <p:spPr>
          <a:xfrm>
            <a:off x="425250" y="163917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" name="Google Shape;43;p38"/>
          <p:cNvSpPr txBox="1"/>
          <p:nvPr>
            <p:ph idx="2" type="body"/>
          </p:nvPr>
        </p:nvSpPr>
        <p:spPr>
          <a:xfrm>
            <a:off x="425250" y="319383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39"/>
          <p:cNvSpPr txBox="1"/>
          <p:nvPr>
            <p:ph idx="1" type="body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2" type="body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3" type="body"/>
          </p:nvPr>
        </p:nvSpPr>
        <p:spPr>
          <a:xfrm>
            <a:off x="42525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" name="Google Shape;49;p39"/>
          <p:cNvSpPr txBox="1"/>
          <p:nvPr>
            <p:ph idx="4" type="body"/>
          </p:nvPr>
        </p:nvSpPr>
        <p:spPr>
          <a:xfrm>
            <a:off x="205821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" type="body"/>
          </p:nvPr>
        </p:nvSpPr>
        <p:spPr>
          <a:xfrm>
            <a:off x="42525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2" type="body"/>
          </p:nvPr>
        </p:nvSpPr>
        <p:spPr>
          <a:xfrm>
            <a:off x="150282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" name="Google Shape;54;p40"/>
          <p:cNvSpPr txBox="1"/>
          <p:nvPr>
            <p:ph idx="3" type="body"/>
          </p:nvPr>
        </p:nvSpPr>
        <p:spPr>
          <a:xfrm>
            <a:off x="258039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" name="Google Shape;55;p40"/>
          <p:cNvSpPr txBox="1"/>
          <p:nvPr>
            <p:ph idx="4" type="body"/>
          </p:nvPr>
        </p:nvSpPr>
        <p:spPr>
          <a:xfrm>
            <a:off x="42525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5" type="body"/>
          </p:nvPr>
        </p:nvSpPr>
        <p:spPr>
          <a:xfrm>
            <a:off x="150282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6" type="body"/>
          </p:nvPr>
        </p:nvSpPr>
        <p:spPr>
          <a:xfrm>
            <a:off x="258039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1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51"/>
          <p:cNvSpPr txBox="1"/>
          <p:nvPr>
            <p:ph idx="1" type="subTitle"/>
          </p:nvPr>
        </p:nvSpPr>
        <p:spPr>
          <a:xfrm>
            <a:off x="457110" y="120339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2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52"/>
          <p:cNvSpPr txBox="1"/>
          <p:nvPr>
            <p:ph idx="1" type="body"/>
          </p:nvPr>
        </p:nvSpPr>
        <p:spPr>
          <a:xfrm>
            <a:off x="457110" y="120339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3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53"/>
          <p:cNvSpPr txBox="1"/>
          <p:nvPr>
            <p:ph idx="1" type="body"/>
          </p:nvPr>
        </p:nvSpPr>
        <p:spPr>
          <a:xfrm>
            <a:off x="457110" y="120339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53"/>
          <p:cNvSpPr txBox="1"/>
          <p:nvPr>
            <p:ph idx="2" type="body"/>
          </p:nvPr>
        </p:nvSpPr>
        <p:spPr>
          <a:xfrm>
            <a:off x="4673970" y="120339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4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5"/>
          <p:cNvSpPr txBox="1"/>
          <p:nvPr>
            <p:ph idx="1" type="subTitle"/>
          </p:nvPr>
        </p:nvSpPr>
        <p:spPr>
          <a:xfrm>
            <a:off x="457110" y="205200"/>
            <a:ext cx="8229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6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56"/>
          <p:cNvSpPr txBox="1"/>
          <p:nvPr>
            <p:ph idx="1" type="body"/>
          </p:nvPr>
        </p:nvSpPr>
        <p:spPr>
          <a:xfrm>
            <a:off x="45711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56"/>
          <p:cNvSpPr txBox="1"/>
          <p:nvPr>
            <p:ph idx="2" type="body"/>
          </p:nvPr>
        </p:nvSpPr>
        <p:spPr>
          <a:xfrm>
            <a:off x="4673970" y="120339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56"/>
          <p:cNvSpPr txBox="1"/>
          <p:nvPr>
            <p:ph idx="3" type="body"/>
          </p:nvPr>
        </p:nvSpPr>
        <p:spPr>
          <a:xfrm>
            <a:off x="45711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0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30"/>
          <p:cNvSpPr txBox="1"/>
          <p:nvPr>
            <p:ph idx="1" type="subTitle"/>
          </p:nvPr>
        </p:nvSpPr>
        <p:spPr>
          <a:xfrm>
            <a:off x="425250" y="1639170"/>
            <a:ext cx="31866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7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57"/>
          <p:cNvSpPr txBox="1"/>
          <p:nvPr>
            <p:ph idx="1" type="body"/>
          </p:nvPr>
        </p:nvSpPr>
        <p:spPr>
          <a:xfrm>
            <a:off x="457110" y="120339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57"/>
          <p:cNvSpPr txBox="1"/>
          <p:nvPr>
            <p:ph idx="2" type="body"/>
          </p:nvPr>
        </p:nvSpPr>
        <p:spPr>
          <a:xfrm>
            <a:off x="467397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57"/>
          <p:cNvSpPr txBox="1"/>
          <p:nvPr>
            <p:ph idx="3" type="body"/>
          </p:nvPr>
        </p:nvSpPr>
        <p:spPr>
          <a:xfrm>
            <a:off x="467397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8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58"/>
          <p:cNvSpPr txBox="1"/>
          <p:nvPr>
            <p:ph idx="1" type="body"/>
          </p:nvPr>
        </p:nvSpPr>
        <p:spPr>
          <a:xfrm>
            <a:off x="45711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58"/>
          <p:cNvSpPr txBox="1"/>
          <p:nvPr>
            <p:ph idx="2" type="body"/>
          </p:nvPr>
        </p:nvSpPr>
        <p:spPr>
          <a:xfrm>
            <a:off x="467397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58"/>
          <p:cNvSpPr txBox="1"/>
          <p:nvPr>
            <p:ph idx="3" type="body"/>
          </p:nvPr>
        </p:nvSpPr>
        <p:spPr>
          <a:xfrm>
            <a:off x="457110" y="276156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9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59"/>
          <p:cNvSpPr txBox="1"/>
          <p:nvPr>
            <p:ph idx="1" type="body"/>
          </p:nvPr>
        </p:nvSpPr>
        <p:spPr>
          <a:xfrm>
            <a:off x="457110" y="120339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59"/>
          <p:cNvSpPr txBox="1"/>
          <p:nvPr>
            <p:ph idx="2" type="body"/>
          </p:nvPr>
        </p:nvSpPr>
        <p:spPr>
          <a:xfrm>
            <a:off x="457110" y="276156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0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60"/>
          <p:cNvSpPr txBox="1"/>
          <p:nvPr>
            <p:ph idx="1" type="body"/>
          </p:nvPr>
        </p:nvSpPr>
        <p:spPr>
          <a:xfrm>
            <a:off x="45711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60"/>
          <p:cNvSpPr txBox="1"/>
          <p:nvPr>
            <p:ph idx="2" type="body"/>
          </p:nvPr>
        </p:nvSpPr>
        <p:spPr>
          <a:xfrm>
            <a:off x="467397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60"/>
          <p:cNvSpPr txBox="1"/>
          <p:nvPr>
            <p:ph idx="3" type="body"/>
          </p:nvPr>
        </p:nvSpPr>
        <p:spPr>
          <a:xfrm>
            <a:off x="45711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60"/>
          <p:cNvSpPr txBox="1"/>
          <p:nvPr>
            <p:ph idx="4" type="body"/>
          </p:nvPr>
        </p:nvSpPr>
        <p:spPr>
          <a:xfrm>
            <a:off x="467397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1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61"/>
          <p:cNvSpPr txBox="1"/>
          <p:nvPr>
            <p:ph idx="1" type="body"/>
          </p:nvPr>
        </p:nvSpPr>
        <p:spPr>
          <a:xfrm>
            <a:off x="457110" y="120339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61"/>
          <p:cNvSpPr txBox="1"/>
          <p:nvPr>
            <p:ph idx="2" type="body"/>
          </p:nvPr>
        </p:nvSpPr>
        <p:spPr>
          <a:xfrm>
            <a:off x="3239730" y="120339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61"/>
          <p:cNvSpPr txBox="1"/>
          <p:nvPr>
            <p:ph idx="3" type="body"/>
          </p:nvPr>
        </p:nvSpPr>
        <p:spPr>
          <a:xfrm>
            <a:off x="6022350" y="120339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61"/>
          <p:cNvSpPr txBox="1"/>
          <p:nvPr>
            <p:ph idx="4" type="body"/>
          </p:nvPr>
        </p:nvSpPr>
        <p:spPr>
          <a:xfrm>
            <a:off x="457110" y="276156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61"/>
          <p:cNvSpPr txBox="1"/>
          <p:nvPr>
            <p:ph idx="5" type="body"/>
          </p:nvPr>
        </p:nvSpPr>
        <p:spPr>
          <a:xfrm>
            <a:off x="3239730" y="276156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61"/>
          <p:cNvSpPr txBox="1"/>
          <p:nvPr>
            <p:ph idx="6" type="body"/>
          </p:nvPr>
        </p:nvSpPr>
        <p:spPr>
          <a:xfrm>
            <a:off x="6022350" y="276156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1" type="subTitle"/>
          </p:nvPr>
        </p:nvSpPr>
        <p:spPr>
          <a:xfrm>
            <a:off x="425250" y="1639170"/>
            <a:ext cx="31866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1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41"/>
          <p:cNvSpPr txBox="1"/>
          <p:nvPr>
            <p:ph idx="1" type="body"/>
          </p:nvPr>
        </p:nvSpPr>
        <p:spPr>
          <a:xfrm>
            <a:off x="425250" y="1639170"/>
            <a:ext cx="31866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2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42"/>
          <p:cNvSpPr txBox="1"/>
          <p:nvPr>
            <p:ph idx="1" type="body"/>
          </p:nvPr>
        </p:nvSpPr>
        <p:spPr>
          <a:xfrm>
            <a:off x="42525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7" name="Google Shape;127;p42"/>
          <p:cNvSpPr txBox="1"/>
          <p:nvPr>
            <p:ph idx="2" type="body"/>
          </p:nvPr>
        </p:nvSpPr>
        <p:spPr>
          <a:xfrm>
            <a:off x="205821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3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1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31"/>
          <p:cNvSpPr txBox="1"/>
          <p:nvPr>
            <p:ph idx="1" type="body"/>
          </p:nvPr>
        </p:nvSpPr>
        <p:spPr>
          <a:xfrm>
            <a:off x="425250" y="1639170"/>
            <a:ext cx="31866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4"/>
          <p:cNvSpPr txBox="1"/>
          <p:nvPr>
            <p:ph idx="1" type="subTitle"/>
          </p:nvPr>
        </p:nvSpPr>
        <p:spPr>
          <a:xfrm>
            <a:off x="425250" y="640170"/>
            <a:ext cx="3186600" cy="42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5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45"/>
          <p:cNvSpPr txBox="1"/>
          <p:nvPr>
            <p:ph idx="1" type="body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" name="Google Shape;135;p45"/>
          <p:cNvSpPr txBox="1"/>
          <p:nvPr>
            <p:ph idx="2" type="body"/>
          </p:nvPr>
        </p:nvSpPr>
        <p:spPr>
          <a:xfrm>
            <a:off x="205821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45"/>
          <p:cNvSpPr txBox="1"/>
          <p:nvPr>
            <p:ph idx="3" type="body"/>
          </p:nvPr>
        </p:nvSpPr>
        <p:spPr>
          <a:xfrm>
            <a:off x="42525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6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46"/>
          <p:cNvSpPr txBox="1"/>
          <p:nvPr>
            <p:ph idx="1" type="body"/>
          </p:nvPr>
        </p:nvSpPr>
        <p:spPr>
          <a:xfrm>
            <a:off x="42525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0" name="Google Shape;140;p46"/>
          <p:cNvSpPr txBox="1"/>
          <p:nvPr>
            <p:ph idx="2" type="body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46"/>
          <p:cNvSpPr txBox="1"/>
          <p:nvPr>
            <p:ph idx="3" type="body"/>
          </p:nvPr>
        </p:nvSpPr>
        <p:spPr>
          <a:xfrm>
            <a:off x="205821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7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47"/>
          <p:cNvSpPr txBox="1"/>
          <p:nvPr>
            <p:ph idx="1" type="body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47"/>
          <p:cNvSpPr txBox="1"/>
          <p:nvPr>
            <p:ph idx="2" type="body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" name="Google Shape;146;p47"/>
          <p:cNvSpPr txBox="1"/>
          <p:nvPr>
            <p:ph idx="3" type="body"/>
          </p:nvPr>
        </p:nvSpPr>
        <p:spPr>
          <a:xfrm>
            <a:off x="425250" y="319383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8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48"/>
          <p:cNvSpPr txBox="1"/>
          <p:nvPr>
            <p:ph idx="1" type="body"/>
          </p:nvPr>
        </p:nvSpPr>
        <p:spPr>
          <a:xfrm>
            <a:off x="425250" y="163917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0" name="Google Shape;150;p48"/>
          <p:cNvSpPr txBox="1"/>
          <p:nvPr>
            <p:ph idx="2" type="body"/>
          </p:nvPr>
        </p:nvSpPr>
        <p:spPr>
          <a:xfrm>
            <a:off x="425250" y="319383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9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49"/>
          <p:cNvSpPr txBox="1"/>
          <p:nvPr>
            <p:ph idx="1" type="body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49"/>
          <p:cNvSpPr txBox="1"/>
          <p:nvPr>
            <p:ph idx="2" type="body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5" name="Google Shape;155;p49"/>
          <p:cNvSpPr txBox="1"/>
          <p:nvPr>
            <p:ph idx="3" type="body"/>
          </p:nvPr>
        </p:nvSpPr>
        <p:spPr>
          <a:xfrm>
            <a:off x="42525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6" name="Google Shape;156;p49"/>
          <p:cNvSpPr txBox="1"/>
          <p:nvPr>
            <p:ph idx="4" type="body"/>
          </p:nvPr>
        </p:nvSpPr>
        <p:spPr>
          <a:xfrm>
            <a:off x="205821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0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50"/>
          <p:cNvSpPr txBox="1"/>
          <p:nvPr>
            <p:ph idx="1" type="body"/>
          </p:nvPr>
        </p:nvSpPr>
        <p:spPr>
          <a:xfrm>
            <a:off x="42525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50"/>
          <p:cNvSpPr txBox="1"/>
          <p:nvPr>
            <p:ph idx="2" type="body"/>
          </p:nvPr>
        </p:nvSpPr>
        <p:spPr>
          <a:xfrm>
            <a:off x="150282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" name="Google Shape;161;p50"/>
          <p:cNvSpPr txBox="1"/>
          <p:nvPr>
            <p:ph idx="3" type="body"/>
          </p:nvPr>
        </p:nvSpPr>
        <p:spPr>
          <a:xfrm>
            <a:off x="258039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50"/>
          <p:cNvSpPr txBox="1"/>
          <p:nvPr>
            <p:ph idx="4" type="body"/>
          </p:nvPr>
        </p:nvSpPr>
        <p:spPr>
          <a:xfrm>
            <a:off x="42525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50"/>
          <p:cNvSpPr txBox="1"/>
          <p:nvPr>
            <p:ph idx="5" type="body"/>
          </p:nvPr>
        </p:nvSpPr>
        <p:spPr>
          <a:xfrm>
            <a:off x="150282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50"/>
          <p:cNvSpPr txBox="1"/>
          <p:nvPr>
            <p:ph idx="6" type="body"/>
          </p:nvPr>
        </p:nvSpPr>
        <p:spPr>
          <a:xfrm>
            <a:off x="258039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" type="body"/>
          </p:nvPr>
        </p:nvSpPr>
        <p:spPr>
          <a:xfrm>
            <a:off x="42525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2" type="body"/>
          </p:nvPr>
        </p:nvSpPr>
        <p:spPr>
          <a:xfrm>
            <a:off x="205821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/>
          <p:nvPr>
            <p:ph idx="1" type="subTitle"/>
          </p:nvPr>
        </p:nvSpPr>
        <p:spPr>
          <a:xfrm>
            <a:off x="425250" y="640170"/>
            <a:ext cx="3186600" cy="42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35"/>
          <p:cNvSpPr txBox="1"/>
          <p:nvPr>
            <p:ph idx="1" type="body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" name="Google Shape;28;p35"/>
          <p:cNvSpPr txBox="1"/>
          <p:nvPr>
            <p:ph idx="2" type="body"/>
          </p:nvPr>
        </p:nvSpPr>
        <p:spPr>
          <a:xfrm>
            <a:off x="205821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3" type="body"/>
          </p:nvPr>
        </p:nvSpPr>
        <p:spPr>
          <a:xfrm>
            <a:off x="42525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" type="body"/>
          </p:nvPr>
        </p:nvSpPr>
        <p:spPr>
          <a:xfrm>
            <a:off x="42525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36"/>
          <p:cNvSpPr txBox="1"/>
          <p:nvPr>
            <p:ph idx="2" type="body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3" type="body"/>
          </p:nvPr>
        </p:nvSpPr>
        <p:spPr>
          <a:xfrm>
            <a:off x="205821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7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37"/>
          <p:cNvSpPr txBox="1"/>
          <p:nvPr>
            <p:ph idx="1" type="body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2" type="body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3" type="body"/>
          </p:nvPr>
        </p:nvSpPr>
        <p:spPr>
          <a:xfrm>
            <a:off x="425250" y="319383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17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at Buffalo, The State University of New York logo" id="6" name="Google Shape;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760" y="240840"/>
            <a:ext cx="3600181" cy="2667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3"/>
          <p:cNvSpPr txBox="1"/>
          <p:nvPr>
            <p:ph idx="1" type="body"/>
          </p:nvPr>
        </p:nvSpPr>
        <p:spPr>
          <a:xfrm>
            <a:off x="493830" y="2976480"/>
            <a:ext cx="49785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type="title"/>
          </p:nvPr>
        </p:nvSpPr>
        <p:spPr>
          <a:xfrm>
            <a:off x="493830" y="1117800"/>
            <a:ext cx="49785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at Buffalo, The State University of New York logo" id="9" name="Google Shape;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5180" y="4530870"/>
            <a:ext cx="3600181" cy="26676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at Buffalo, The State University of New York logo" id="59" name="Google Shape;5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760" y="240840"/>
            <a:ext cx="3599906" cy="266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ersity at Buffalo, The State University of New York logo" id="60" name="Google Shape;6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760" y="240840"/>
            <a:ext cx="3599906" cy="26649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5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25"/>
          <p:cNvSpPr txBox="1"/>
          <p:nvPr>
            <p:ph idx="1" type="body"/>
          </p:nvPr>
        </p:nvSpPr>
        <p:spPr>
          <a:xfrm>
            <a:off x="457110" y="120339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at Buffalo, The State University of New York logo" id="112" name="Google Shape;11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760" y="240840"/>
            <a:ext cx="3600180" cy="26676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7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1" type="body"/>
          </p:nvPr>
        </p:nvSpPr>
        <p:spPr>
          <a:xfrm>
            <a:off x="425250" y="1639170"/>
            <a:ext cx="31866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2" type="body"/>
          </p:nvPr>
        </p:nvSpPr>
        <p:spPr>
          <a:xfrm>
            <a:off x="3871530" y="1482300"/>
            <a:ext cx="4743600" cy="29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11" type="ftr"/>
          </p:nvPr>
        </p:nvSpPr>
        <p:spPr>
          <a:xfrm>
            <a:off x="5680800" y="4739850"/>
            <a:ext cx="30858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"/>
          <p:cNvSpPr txBox="1"/>
          <p:nvPr/>
        </p:nvSpPr>
        <p:spPr>
          <a:xfrm>
            <a:off x="493838" y="1117800"/>
            <a:ext cx="55977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PHOTO EDITING - Development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"/>
          <p:cNvSpPr txBox="1"/>
          <p:nvPr/>
        </p:nvSpPr>
        <p:spPr>
          <a:xfrm>
            <a:off x="493830" y="2976480"/>
            <a:ext cx="49785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CSE 611 – MS Project Development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Professor – Jinjun Xiong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d2a933ece_0_1"/>
          <p:cNvSpPr txBox="1"/>
          <p:nvPr/>
        </p:nvSpPr>
        <p:spPr>
          <a:xfrm>
            <a:off x="239250" y="824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Photo Collage Tool - After Fix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4" name="Google Shape;224;g28d2a933ece_0_1"/>
          <p:cNvPicPr preferRelativeResize="0"/>
          <p:nvPr/>
        </p:nvPicPr>
        <p:blipFill rotWithShape="1">
          <a:blip r:embed="rId3">
            <a:alphaModFix/>
          </a:blip>
          <a:srcRect b="4180" l="0" r="0" t="3534"/>
          <a:stretch/>
        </p:blipFill>
        <p:spPr>
          <a:xfrm>
            <a:off x="1359138" y="1385825"/>
            <a:ext cx="6425726" cy="333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d2a933ece_0_7"/>
          <p:cNvSpPr txBox="1"/>
          <p:nvPr/>
        </p:nvSpPr>
        <p:spPr>
          <a:xfrm>
            <a:off x="239250" y="824025"/>
            <a:ext cx="83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Photo Collage Tool - After Fix (Adding a delete button for individual images)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0" name="Google Shape;230;g28d2a933ece_0_7"/>
          <p:cNvPicPr preferRelativeResize="0"/>
          <p:nvPr/>
        </p:nvPicPr>
        <p:blipFill rotWithShape="1">
          <a:blip r:embed="rId3">
            <a:alphaModFix/>
          </a:blip>
          <a:srcRect b="4184" l="0" r="695" t="3844"/>
          <a:stretch/>
        </p:blipFill>
        <p:spPr>
          <a:xfrm>
            <a:off x="1359150" y="1363375"/>
            <a:ext cx="6380798" cy="33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d2a933ece_0_17"/>
          <p:cNvSpPr txBox="1"/>
          <p:nvPr/>
        </p:nvSpPr>
        <p:spPr>
          <a:xfrm>
            <a:off x="239250" y="824025"/>
            <a:ext cx="83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Photo Collage Tool - After Fix (Adding a pop-up asking for confirmation before deleting)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6" name="Google Shape;236;g28d2a933ece_0_17"/>
          <p:cNvPicPr preferRelativeResize="0"/>
          <p:nvPr/>
        </p:nvPicPr>
        <p:blipFill rotWithShape="1">
          <a:blip r:embed="rId3">
            <a:alphaModFix/>
          </a:blip>
          <a:srcRect b="4804" l="0" r="0" t="3845"/>
          <a:stretch/>
        </p:blipFill>
        <p:spPr>
          <a:xfrm>
            <a:off x="1359150" y="1363375"/>
            <a:ext cx="6425726" cy="33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d2f39a3f1_0_0"/>
          <p:cNvSpPr txBox="1"/>
          <p:nvPr>
            <p:ph type="title"/>
          </p:nvPr>
        </p:nvSpPr>
        <p:spPr>
          <a:xfrm>
            <a:off x="425250" y="831075"/>
            <a:ext cx="8100900" cy="9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OpenCV to Implement Image Compression</a:t>
            </a:r>
            <a:endParaRPr sz="3000"/>
          </a:p>
        </p:txBody>
      </p:sp>
      <p:sp>
        <p:nvSpPr>
          <p:cNvPr id="242" name="Google Shape;242;g28d2f39a3f1_0_0"/>
          <p:cNvSpPr txBox="1"/>
          <p:nvPr>
            <p:ph idx="1" type="body"/>
          </p:nvPr>
        </p:nvSpPr>
        <p:spPr>
          <a:xfrm>
            <a:off x="245575" y="1915875"/>
            <a:ext cx="7685400" cy="285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591"/>
              <a:t>Approach:</a:t>
            </a:r>
            <a:endParaRPr b="1" sz="1591"/>
          </a:p>
          <a:p>
            <a:pPr indent="-297935" lvl="0" marL="457200" rtl="0" algn="l">
              <a:spcBef>
                <a:spcPts val="800"/>
              </a:spcBef>
              <a:spcAft>
                <a:spcPts val="0"/>
              </a:spcAft>
              <a:buSzPts val="1092"/>
              <a:buChar char="•"/>
            </a:pPr>
            <a:r>
              <a:rPr lang="en" sz="1591"/>
              <a:t>Using cv2 library in OpenCV to implement image compression.</a:t>
            </a:r>
            <a:endParaRPr sz="159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9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591"/>
              <a:t>Benefits:</a:t>
            </a:r>
            <a:endParaRPr b="1" sz="1591"/>
          </a:p>
          <a:p>
            <a:pPr indent="-285235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892"/>
              <a:buChar char="•"/>
            </a:pPr>
            <a:r>
              <a:rPr lang="en" sz="1591"/>
              <a:t>The cv2 library provides a variety of image compression algorithms, including JPEG, PNG, and WebP.</a:t>
            </a:r>
            <a:endParaRPr sz="1591"/>
          </a:p>
          <a:p>
            <a:pPr indent="-2852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92"/>
              <a:buChar char="•"/>
            </a:pPr>
            <a:r>
              <a:rPr lang="en" sz="1591"/>
              <a:t>The cv2 library can be used to compress images without sacrificing quality.</a:t>
            </a:r>
            <a:endParaRPr sz="1591"/>
          </a:p>
          <a:p>
            <a:pPr indent="-2852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92"/>
              <a:buChar char="•"/>
            </a:pPr>
            <a:r>
              <a:rPr lang="en" sz="1591"/>
              <a:t>The cv2 library is optimized for speed, making it a good choice for real-time applications.</a:t>
            </a:r>
            <a:endParaRPr sz="159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8d2f39a3f1_0_10"/>
          <p:cNvSpPr txBox="1"/>
          <p:nvPr>
            <p:ph type="title"/>
          </p:nvPr>
        </p:nvSpPr>
        <p:spPr>
          <a:xfrm>
            <a:off x="425250" y="640175"/>
            <a:ext cx="8415300" cy="9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demo to show effective working of cv2:</a:t>
            </a:r>
            <a:endParaRPr sz="2400"/>
          </a:p>
        </p:txBody>
      </p:sp>
      <p:pic>
        <p:nvPicPr>
          <p:cNvPr id="248" name="Google Shape;248;g28d2f39a3f1_0_10"/>
          <p:cNvPicPr preferRelativeResize="0"/>
          <p:nvPr/>
        </p:nvPicPr>
        <p:blipFill rotWithShape="1">
          <a:blip r:embed="rId3">
            <a:alphaModFix/>
          </a:blip>
          <a:srcRect b="0" l="0" r="0" t="1797"/>
          <a:stretch/>
        </p:blipFill>
        <p:spPr>
          <a:xfrm>
            <a:off x="1174675" y="1567775"/>
            <a:ext cx="6794650" cy="321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8d2f39a3f1_0_16"/>
          <p:cNvSpPr txBox="1"/>
          <p:nvPr>
            <p:ph type="title"/>
          </p:nvPr>
        </p:nvSpPr>
        <p:spPr>
          <a:xfrm>
            <a:off x="425250" y="640175"/>
            <a:ext cx="8415300" cy="9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demo to show effective working of cv2:</a:t>
            </a:r>
            <a:endParaRPr sz="2400"/>
          </a:p>
        </p:txBody>
      </p:sp>
      <p:pic>
        <p:nvPicPr>
          <p:cNvPr id="254" name="Google Shape;254;g28d2f39a3f1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563" y="1372000"/>
            <a:ext cx="4664863" cy="32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d2f39a3f1_0_22"/>
          <p:cNvSpPr txBox="1"/>
          <p:nvPr>
            <p:ph type="title"/>
          </p:nvPr>
        </p:nvSpPr>
        <p:spPr>
          <a:xfrm>
            <a:off x="425250" y="640175"/>
            <a:ext cx="8415300" cy="9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demo to show effective working of cv2:</a:t>
            </a:r>
            <a:endParaRPr sz="2400"/>
          </a:p>
        </p:txBody>
      </p:sp>
      <p:pic>
        <p:nvPicPr>
          <p:cNvPr id="260" name="Google Shape;260;g28d2f39a3f1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50" y="1405725"/>
            <a:ext cx="5873460" cy="327092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8d2f39a3f1_0_22"/>
          <p:cNvSpPr txBox="1"/>
          <p:nvPr/>
        </p:nvSpPr>
        <p:spPr>
          <a:xfrm>
            <a:off x="6706775" y="1543050"/>
            <a:ext cx="2156100" cy="16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Note:  #50 is the quality parameter (0-100), higher is better</a:t>
            </a:r>
            <a:r>
              <a:rPr b="1" lang="en"/>
              <a:t> </a:t>
            </a:r>
            <a:r>
              <a:rPr b="1" lang="en"/>
              <a:t>quality.</a:t>
            </a:r>
            <a:endParaRPr b="1"/>
          </a:p>
        </p:txBody>
      </p:sp>
      <p:sp>
        <p:nvSpPr>
          <p:cNvPr id="262" name="Google Shape;262;g28d2f39a3f1_0_22"/>
          <p:cNvSpPr/>
          <p:nvPr/>
        </p:nvSpPr>
        <p:spPr>
          <a:xfrm>
            <a:off x="6414775" y="1666575"/>
            <a:ext cx="211500" cy="10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d2f39a3f1_0_31"/>
          <p:cNvSpPr txBox="1"/>
          <p:nvPr>
            <p:ph type="title"/>
          </p:nvPr>
        </p:nvSpPr>
        <p:spPr>
          <a:xfrm>
            <a:off x="425250" y="640175"/>
            <a:ext cx="8415300" cy="9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demo to show effective working of cv2:</a:t>
            </a:r>
            <a:endParaRPr sz="2400"/>
          </a:p>
        </p:txBody>
      </p:sp>
      <p:pic>
        <p:nvPicPr>
          <p:cNvPr id="268" name="Google Shape;268;g28d2f39a3f1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13" y="1473100"/>
            <a:ext cx="7582972" cy="32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d2f39a3f1_0_37"/>
          <p:cNvSpPr txBox="1"/>
          <p:nvPr>
            <p:ph type="title"/>
          </p:nvPr>
        </p:nvSpPr>
        <p:spPr>
          <a:xfrm>
            <a:off x="364350" y="628925"/>
            <a:ext cx="8415300" cy="9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demo to show effective working of cv2:</a:t>
            </a:r>
            <a:endParaRPr sz="2400"/>
          </a:p>
        </p:txBody>
      </p:sp>
      <p:pic>
        <p:nvPicPr>
          <p:cNvPr id="274" name="Google Shape;274;g28d2f39a3f1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25" y="1399300"/>
            <a:ext cx="6983638" cy="327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8d2f39a3f1_0_37"/>
          <p:cNvSpPr txBox="1"/>
          <p:nvPr/>
        </p:nvSpPr>
        <p:spPr>
          <a:xfrm>
            <a:off x="3618675" y="1936100"/>
            <a:ext cx="37566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highlight>
                  <a:srgbClr val="FFFF00"/>
                </a:highlight>
              </a:rPr>
              <a:t>When</a:t>
            </a:r>
            <a:r>
              <a:rPr i="1" lang="en" sz="1300">
                <a:highlight>
                  <a:srgbClr val="FFFF00"/>
                </a:highlight>
              </a:rPr>
              <a:t> the quality parameter is set to 10.</a:t>
            </a:r>
            <a:endParaRPr i="1" sz="1300">
              <a:highlight>
                <a:srgbClr val="FFFF00"/>
              </a:highlight>
            </a:endParaRPr>
          </a:p>
        </p:txBody>
      </p:sp>
      <p:sp>
        <p:nvSpPr>
          <p:cNvPr id="276" name="Google Shape;276;g28d2f39a3f1_0_37"/>
          <p:cNvSpPr/>
          <p:nvPr/>
        </p:nvSpPr>
        <p:spPr>
          <a:xfrm>
            <a:off x="3337575" y="2076425"/>
            <a:ext cx="281100" cy="13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"/>
          <p:cNvSpPr txBox="1"/>
          <p:nvPr>
            <p:ph idx="4294967295" type="title"/>
          </p:nvPr>
        </p:nvSpPr>
        <p:spPr>
          <a:xfrm>
            <a:off x="622350" y="2281575"/>
            <a:ext cx="78993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sz="27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"/>
          <p:cNvSpPr/>
          <p:nvPr/>
        </p:nvSpPr>
        <p:spPr>
          <a:xfrm>
            <a:off x="331830" y="663660"/>
            <a:ext cx="41808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3750" lIns="0" spcFirstLastPara="1" rIns="67500" wrap="square" tIns="33750">
            <a:noAutofit/>
          </a:bodyPr>
          <a:lstStyle/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331830" y="2147850"/>
            <a:ext cx="4978500" cy="23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0" spcFirstLastPara="1" rIns="67500" wrap="square" tIns="337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Pavana Lakshmi Venugopal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Saad Ahmed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Taraka Rohit Adusumilli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Ayesha Humaera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28d114742c7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50" y="1122900"/>
            <a:ext cx="8102924" cy="40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8d114742c7_2_14"/>
          <p:cNvSpPr txBox="1"/>
          <p:nvPr/>
        </p:nvSpPr>
        <p:spPr>
          <a:xfrm>
            <a:off x="110775" y="722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Updated Home Page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d0443b096_0_3"/>
          <p:cNvSpPr txBox="1"/>
          <p:nvPr/>
        </p:nvSpPr>
        <p:spPr>
          <a:xfrm>
            <a:off x="224700" y="731400"/>
            <a:ext cx="56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high end features - Before fix</a:t>
            </a:r>
            <a:endParaRPr/>
          </a:p>
        </p:txBody>
      </p:sp>
      <p:pic>
        <p:nvPicPr>
          <p:cNvPr id="188" name="Google Shape;188;g28d0443b096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00" y="1178650"/>
            <a:ext cx="8685523" cy="38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28d0443b096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00" y="1076100"/>
            <a:ext cx="8839203" cy="412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8d0443b096_0_6"/>
          <p:cNvSpPr txBox="1"/>
          <p:nvPr/>
        </p:nvSpPr>
        <p:spPr>
          <a:xfrm>
            <a:off x="224700" y="731400"/>
            <a:ext cx="56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high end features - After fix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28d0443b096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00" y="1071775"/>
            <a:ext cx="8839198" cy="407172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8d0443b096_5_0"/>
          <p:cNvSpPr txBox="1"/>
          <p:nvPr/>
        </p:nvSpPr>
        <p:spPr>
          <a:xfrm>
            <a:off x="74600" y="671575"/>
            <a:ext cx="56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Conversion</a:t>
            </a:r>
            <a:r>
              <a:rPr lang="en"/>
              <a:t>- Before fix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d0443b096_5_6"/>
          <p:cNvSpPr txBox="1"/>
          <p:nvPr/>
        </p:nvSpPr>
        <p:spPr>
          <a:xfrm>
            <a:off x="224700" y="731400"/>
            <a:ext cx="56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Format Conversion</a:t>
            </a:r>
            <a:r>
              <a:rPr lang="en"/>
              <a:t> - After fix</a:t>
            </a:r>
            <a:endParaRPr/>
          </a:p>
        </p:txBody>
      </p:sp>
      <p:pic>
        <p:nvPicPr>
          <p:cNvPr id="206" name="Google Shape;206;g28d0443b096_5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1975"/>
            <a:ext cx="8823077" cy="392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d114742c7_2_0"/>
          <p:cNvSpPr txBox="1"/>
          <p:nvPr/>
        </p:nvSpPr>
        <p:spPr>
          <a:xfrm>
            <a:off x="239250" y="824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Mosaic Tool - Before Fix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2" name="Google Shape;212;g28d114742c7_2_0"/>
          <p:cNvPicPr preferRelativeResize="0"/>
          <p:nvPr/>
        </p:nvPicPr>
        <p:blipFill rotWithShape="1">
          <a:blip r:embed="rId3">
            <a:alphaModFix/>
          </a:blip>
          <a:srcRect b="-4219" l="0" r="0" t="4220"/>
          <a:stretch/>
        </p:blipFill>
        <p:spPr>
          <a:xfrm>
            <a:off x="152400" y="1376625"/>
            <a:ext cx="8716926" cy="36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d114742c7_2_6"/>
          <p:cNvSpPr txBox="1"/>
          <p:nvPr/>
        </p:nvSpPr>
        <p:spPr>
          <a:xfrm>
            <a:off x="239250" y="824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Photo Collage</a:t>
            </a:r>
            <a:r>
              <a:rPr lang="en">
                <a:solidFill>
                  <a:schemeClr val="dk1"/>
                </a:solidFill>
              </a:rPr>
              <a:t> Tool - Before Fix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8" name="Google Shape;218;g28d114742c7_2_6"/>
          <p:cNvPicPr preferRelativeResize="0"/>
          <p:nvPr/>
        </p:nvPicPr>
        <p:blipFill rotWithShape="1">
          <a:blip r:embed="rId3">
            <a:alphaModFix/>
          </a:blip>
          <a:srcRect b="3871" l="0" r="1224" t="4157"/>
          <a:stretch/>
        </p:blipFill>
        <p:spPr>
          <a:xfrm>
            <a:off x="1359150" y="1397075"/>
            <a:ext cx="6347126" cy="33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